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4" r:id="rId5"/>
    <p:sldId id="265" r:id="rId6"/>
    <p:sldId id="268" r:id="rId7"/>
    <p:sldId id="259" r:id="rId8"/>
    <p:sldId id="261" r:id="rId9"/>
    <p:sldId id="260" r:id="rId10"/>
    <p:sldId id="262" r:id="rId11"/>
    <p:sldId id="266" r:id="rId12"/>
    <p:sldId id="267" r:id="rId13"/>
    <p:sldId id="26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D3994-E1B3-4F89-B21B-0D89B707081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F3232-5A40-41AF-AB55-53DB4F873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79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F3232-5A40-41AF-AB55-53DB4F873DF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008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F3232-5A40-41AF-AB55-53DB4F873DF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31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afgd@list.ru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 t="42953" r="57966" b="23667"/>
          <a:stretch/>
        </p:blipFill>
        <p:spPr bwMode="auto">
          <a:xfrm>
            <a:off x="107504" y="2290886"/>
            <a:ext cx="3491880" cy="273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47423" r="40155" b="40618"/>
          <a:stretch/>
        </p:blipFill>
        <p:spPr bwMode="auto">
          <a:xfrm>
            <a:off x="3597835" y="2644041"/>
            <a:ext cx="5546165" cy="109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150" t="7200" r="68500" b="82001"/>
          <a:stretch/>
        </p:blipFill>
        <p:spPr>
          <a:xfrm>
            <a:off x="1403648" y="552062"/>
            <a:ext cx="6771328" cy="16122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3551" t="14001" r="27951" b="19040"/>
          <a:stretch/>
        </p:blipFill>
        <p:spPr>
          <a:xfrm>
            <a:off x="107504" y="4149079"/>
            <a:ext cx="3490331" cy="24969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60800" t="34160" r="3651" b="24800"/>
          <a:stretch/>
        </p:blipFill>
        <p:spPr>
          <a:xfrm>
            <a:off x="4355976" y="3861048"/>
            <a:ext cx="399202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04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47423" r="40155" b="40618"/>
          <a:stretch/>
        </p:blipFill>
        <p:spPr bwMode="auto">
          <a:xfrm>
            <a:off x="0" y="1168"/>
            <a:ext cx="4157220" cy="82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845296"/>
            <a:ext cx="8172400" cy="66348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Выездная практика</a:t>
            </a:r>
          </a:p>
        </p:txBody>
      </p:sp>
      <p:pic>
        <p:nvPicPr>
          <p:cNvPr id="1026" name="Picture 2" descr="C:\Users\Пользователь\Desktop\Q2_m3PD6G-4X8DzwV0AuPv66fmXeZmbESKa6eoBqTh3-AwawhQsDkVjeIW2F-h0gYVNMM5_E-_ocj7iIvXHlhA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20" y="1730127"/>
            <a:ext cx="318635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6237312"/>
            <a:ext cx="5400600" cy="5040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Туапсе, Ессентуки, Сочи, Москва</a:t>
            </a:r>
          </a:p>
        </p:txBody>
      </p:sp>
      <p:pic>
        <p:nvPicPr>
          <p:cNvPr id="4098" name="Picture 2" descr="https://sun9-west.userapi.com/sun9-5/s/v1/ig2/j7edHQiroodI4qELPgVdg5bzy0JA2cohpkT5pzViRrXIi9ixI6dkjFeJmNabKmSeVyO4co03U3QAGa2pd5b2Dxml.jpg?size=1600x1200&amp;quality=9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822" y="4185084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north.userapi.com/sun9-87/s/v1/ig2/TYD7yiprWtNDmCxQDb_pFCXBc0voy3n9hRWsPAvB1CjBHVTJ4PR1xT2-a2BDbiKmBufHH-dM8kuQSczTDXmrxjTV.jpg?size=1600x1200&amp;quality=9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30127"/>
            <a:ext cx="3129260" cy="234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west.userapi.com/sun9-6/s/v1/ig2/LhSQskIn8NEA9R0IUy5z-XG4cQc5iXjvtXwbjJC3a4uQU183yb3gNuV3mkWnPZilFCBN0Z59gKjgPYl4XijY2DXQ.jpg?size=1215x2160&amp;quality=9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21" y="1666376"/>
            <a:ext cx="2287621" cy="406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408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47423" r="40155" b="40618"/>
          <a:stretch/>
        </p:blipFill>
        <p:spPr bwMode="auto">
          <a:xfrm>
            <a:off x="0" y="1168"/>
            <a:ext cx="4157220" cy="82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845296"/>
            <a:ext cx="8172400" cy="66348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успешные выпускники</a:t>
            </a:r>
          </a:p>
        </p:txBody>
      </p:sp>
      <p:pic>
        <p:nvPicPr>
          <p:cNvPr id="5122" name="Picture 2" descr="https://sun9-west.userapi.com/sun9-40/s/v1/ig2/Uk_pDOnRtsXDoaF6IlDgUwHY59OUhiFyzc1QpTA7JKfkgMkronX0ULFEHwdL2fI2xhzPoogbHsE7L76cngxkSAjd.jpg?size=1620x216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57" y="1700807"/>
            <a:ext cx="2177395" cy="290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344" y="4725144"/>
            <a:ext cx="2393419" cy="7920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Горина Алина, руководитель ТИЦ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г. Омск</a:t>
            </a:r>
          </a:p>
        </p:txBody>
      </p:sp>
      <p:pic>
        <p:nvPicPr>
          <p:cNvPr id="5124" name="Picture 4" descr="https://sun9-east.userapi.com/sun9-35/s/v1/ig2/LQkSQXyp8TvV2PvmEAHaaksfFWRBfJYsFmn9ugfiLwWldP1UifOLY2lTCyMNqLYcntOZ7Tn5vE9Upr-YTVVQZOSt.jpg?size=1258x1600&amp;quality=9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5509"/>
            <a:ext cx="2232248" cy="283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47198" y="4725144"/>
            <a:ext cx="2393419" cy="1440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Пономарева Анастасия, администратор гостиницы Маяк,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г. Омск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15" y="5644505"/>
            <a:ext cx="3114438" cy="121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loc_admin\Downloads\WhatsApp Image 2023-01-25 at 14.15.0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1602646"/>
            <a:ext cx="2267088" cy="30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09128" y="4721696"/>
            <a:ext cx="2753929" cy="9193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Чернова Юлия, владелец турфирмы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Elmis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-travel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г. Омск</a:t>
            </a:r>
          </a:p>
        </p:txBody>
      </p:sp>
    </p:spTree>
    <p:extLst>
      <p:ext uri="{BB962C8B-B14F-4D97-AF65-F5344CB8AC3E}">
        <p14:creationId xmlns:p14="http://schemas.microsoft.com/office/powerpoint/2010/main" val="3980297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1803638"/>
            <a:ext cx="5770984" cy="472170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Вступительные испытания – Туризм (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бакалавриат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)-ЕГЭ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обязательные: история, русский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 выбору: география, обществознание, биология, иностранный язык</a:t>
            </a:r>
          </a:p>
          <a:p>
            <a:pPr marL="0" indent="0" algn="ctr">
              <a:buNone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Вступительные испытания –Туризм (магистратура)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Внутренние экзамены вуза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47423" r="40155" b="40618"/>
          <a:stretch/>
        </p:blipFill>
        <p:spPr bwMode="auto">
          <a:xfrm>
            <a:off x="0" y="1168"/>
            <a:ext cx="4157220" cy="82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845296"/>
            <a:ext cx="8172400" cy="66348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поступить?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801" t="31280" r="57650" b="20481"/>
          <a:stretch/>
        </p:blipFill>
        <p:spPr>
          <a:xfrm>
            <a:off x="179512" y="1803638"/>
            <a:ext cx="280831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55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47423" r="40155" b="40618"/>
          <a:stretch/>
        </p:blipFill>
        <p:spPr bwMode="auto">
          <a:xfrm>
            <a:off x="0" y="1168"/>
            <a:ext cx="4157220" cy="82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1020" y="949932"/>
            <a:ext cx="8172400" cy="66348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мы находимся?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3700" t="41361" r="12201" b="8960"/>
          <a:stretch/>
        </p:blipFill>
        <p:spPr>
          <a:xfrm>
            <a:off x="7823139" y="138047"/>
            <a:ext cx="1196851" cy="8426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7950" t="29841" r="40550" b="32720"/>
          <a:stretch/>
        </p:blipFill>
        <p:spPr>
          <a:xfrm>
            <a:off x="192185" y="1823730"/>
            <a:ext cx="4417465" cy="328154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5203686"/>
            <a:ext cx="4206700" cy="15661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Певцова, 13., кабинет 306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Ост. Библиотека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им. А.С. Пушкина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4150" t="44960" r="41450" b="31280"/>
          <a:stretch/>
        </p:blipFill>
        <p:spPr>
          <a:xfrm>
            <a:off x="4944268" y="1792613"/>
            <a:ext cx="3147166" cy="32455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76056" y="5105276"/>
            <a:ext cx="2537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https://vk.com/omgtutgrb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58220" y="5401775"/>
            <a:ext cx="4854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kafgd@list.ru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42357" y="6064523"/>
            <a:ext cx="3479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(3812) 24-68-82</a:t>
            </a:r>
          </a:p>
        </p:txBody>
      </p:sp>
    </p:spTree>
    <p:extLst>
      <p:ext uri="{BB962C8B-B14F-4D97-AF65-F5344CB8AC3E}">
        <p14:creationId xmlns:p14="http://schemas.microsoft.com/office/powerpoint/2010/main" val="2154005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80" y="908720"/>
            <a:ext cx="8172400" cy="66348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конкурентные преимущества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47423" r="40155" b="40618"/>
          <a:stretch/>
        </p:blipFill>
        <p:spPr bwMode="auto">
          <a:xfrm>
            <a:off x="0" y="1168"/>
            <a:ext cx="4157220" cy="82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844824"/>
            <a:ext cx="2160240" cy="230425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места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 набора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мест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5720" y="2644450"/>
            <a:ext cx="2160240" cy="230425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за обучение возможна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рассрочку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99992" y="1844824"/>
            <a:ext cx="4392488" cy="108012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Практикориентированное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7000" y="5301208"/>
            <a:ext cx="3396904" cy="136815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61299" y="4349055"/>
            <a:ext cx="2160240" cy="230425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продолжить обучение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магистратуре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(бюджет)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96236" y="3051800"/>
            <a:ext cx="2376264" cy="230425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квалификацию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19263" y="5488554"/>
            <a:ext cx="2924737" cy="108265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Удобное месторасположение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g2.freepng.ru/20180426/qqe/kisspng-money-coin-computer-icons-finance-seascape-5ae15b925bf3e9.36644796152471848237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31940"/>
            <a:ext cx="802412" cy="8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ibrary.kissclipart.com/20181212/vfw/kissclipart-book-clipart-book-publishing-5fe7e5d485ab6ec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76158"/>
            <a:ext cx="1228600" cy="93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acf39a2cbae39082120306d64a70e49c-4662540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44824"/>
            <a:ext cx="612487" cy="61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374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760" y="3331538"/>
            <a:ext cx="2962440" cy="16561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Технология и организация туроператорских и турагентских услуг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47423" r="40155" b="40618"/>
          <a:stretch/>
        </p:blipFill>
        <p:spPr bwMode="auto">
          <a:xfrm>
            <a:off x="0" y="1168"/>
            <a:ext cx="4157220" cy="82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980728"/>
            <a:ext cx="8172400" cy="66348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подготовки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3250" t="34880" r="27050" b="57200"/>
          <a:stretch/>
        </p:blipFill>
        <p:spPr>
          <a:xfrm>
            <a:off x="216217" y="1772816"/>
            <a:ext cx="3059832" cy="5099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6452" y="2478913"/>
            <a:ext cx="2088232" cy="6289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56076" y="2425441"/>
            <a:ext cx="2304256" cy="6892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Магистратура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0886" y="4970565"/>
            <a:ext cx="2339363" cy="72008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Очная форма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48064" y="3205915"/>
            <a:ext cx="2520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43.04.02 Общая теория туризма и туристской индустрии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88052" y="4855946"/>
            <a:ext cx="4591243" cy="94931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Очная и очно-заочная форма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4048" y="1772816"/>
            <a:ext cx="2664296" cy="5099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43.04.02 Туризм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5897810"/>
            <a:ext cx="5544616" cy="9087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МЕСТА!!!</a:t>
            </a:r>
          </a:p>
        </p:txBody>
      </p:sp>
    </p:spTree>
    <p:extLst>
      <p:ext uri="{BB962C8B-B14F-4D97-AF65-F5344CB8AC3E}">
        <p14:creationId xmlns:p14="http://schemas.microsoft.com/office/powerpoint/2010/main" val="2859932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852936"/>
            <a:ext cx="4402110" cy="388843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Менеджер в турагентской или туроператорской фирме;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Гид-экскурсовод (экскурсионные бюро, собственное дело);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Организатор событийных мероприятий;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Музеи и выставочные комплексы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47423" r="40155" b="40618"/>
          <a:stretch/>
        </p:blipFill>
        <p:spPr bwMode="auto">
          <a:xfrm>
            <a:off x="0" y="1168"/>
            <a:ext cx="4157220" cy="82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845296"/>
            <a:ext cx="8172400" cy="66348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Кем вы сможете работать?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3250" t="34880" r="27050" b="57200"/>
          <a:stretch/>
        </p:blipFill>
        <p:spPr>
          <a:xfrm>
            <a:off x="548694" y="2276872"/>
            <a:ext cx="3059832" cy="509973"/>
          </a:xfrm>
          <a:prstGeom prst="rect">
            <a:avLst/>
          </a:prstGeom>
        </p:spPr>
      </p:pic>
      <p:pic>
        <p:nvPicPr>
          <p:cNvPr id="7" name="Picture 2" descr="http://misanec.ru/wp-content/uploads/2016/04/come-verificare-se-unagenzia-di-viaggi-e-affidabile_52f6a8fbf1b26b86c41477188218cd4e-1024x6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7220" y="1601947"/>
            <a:ext cx="4320480" cy="2881727"/>
          </a:xfrm>
          <a:prstGeom prst="rect">
            <a:avLst/>
          </a:prstGeom>
          <a:noFill/>
        </p:spPr>
      </p:pic>
      <p:pic>
        <p:nvPicPr>
          <p:cNvPr id="8" name="Picture 2" descr="http://www.iguana.ws/ispania/2015/01/turism.jpg"/>
          <p:cNvPicPr>
            <a:picLocks noChangeAspect="1" noChangeArrowheads="1"/>
          </p:cNvPicPr>
          <p:nvPr/>
        </p:nvPicPr>
        <p:blipFill>
          <a:blip r:embed="rId5" cstate="print"/>
          <a:srcRect l="6826"/>
          <a:stretch>
            <a:fillRect/>
          </a:stretch>
        </p:blipFill>
        <p:spPr bwMode="auto">
          <a:xfrm>
            <a:off x="4367226" y="4409246"/>
            <a:ext cx="3900468" cy="22064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4094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852936"/>
            <a:ext cx="4320480" cy="3888432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Открыть собственную туристическую фирму;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Стать туроператором;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Организовывать под ключ событийные мероприятия;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Руководить отделом экскурсионного обслуживания в музейных и выставочных комплексах;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Руководить туристскими базами различной направленности.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47423" r="40155" b="40618"/>
          <a:stretch/>
        </p:blipFill>
        <p:spPr bwMode="auto">
          <a:xfrm>
            <a:off x="0" y="1168"/>
            <a:ext cx="4157220" cy="82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845296"/>
            <a:ext cx="8172400" cy="66348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Кем вы сможете работать?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7619" y="1725265"/>
            <a:ext cx="4412373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Магистратура 43.04.02 Общая теория туризма и туристской индустрии</a:t>
            </a:r>
            <a:endParaRPr lang="ru-RU" sz="2000" dirty="0"/>
          </a:p>
        </p:txBody>
      </p:sp>
      <p:pic>
        <p:nvPicPr>
          <p:cNvPr id="9" name="Picture 4" descr="http://franch.biz/franch/file/2075/2075_fotobig_franchise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619" y="1684858"/>
            <a:ext cx="3524772" cy="2608237"/>
          </a:xfrm>
          <a:prstGeom prst="rect">
            <a:avLst/>
          </a:prstGeom>
          <a:noFill/>
        </p:spPr>
      </p:pic>
      <p:pic>
        <p:nvPicPr>
          <p:cNvPr id="11" name="Picture 6" descr="http://www.fashiontravel.ru/files/images/html/41_1422275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7616" y="4528424"/>
            <a:ext cx="3456384" cy="2306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7277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47423" r="40155" b="40618"/>
          <a:stretch/>
        </p:blipFill>
        <p:spPr bwMode="auto">
          <a:xfrm>
            <a:off x="0" y="1168"/>
            <a:ext cx="4157220" cy="82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27584" y="845296"/>
            <a:ext cx="8172400" cy="66348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для студентов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995" y="2113062"/>
            <a:ext cx="3096344" cy="72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Научные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3361556"/>
            <a:ext cx="3096344" cy="72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Общественные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2142059"/>
            <a:ext cx="3096344" cy="72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Спортивные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8019" y="3068960"/>
            <a:ext cx="2664296" cy="25922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Участие во всероссийских и международных конкурсах студенческих работ, грантах, научных публикациях</a:t>
            </a:r>
          </a:p>
        </p:txBody>
      </p:sp>
      <p:pic>
        <p:nvPicPr>
          <p:cNvPr id="2052" name="Picture 4" descr="http://eduschool48.ucoz.ru/Bezopasnost/DKqDVF1UEAAkp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96" y="1749946"/>
            <a:ext cx="1928416" cy="14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138339" y="4365104"/>
            <a:ext cx="3017837" cy="231566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Участие в общественной жизни вуза: профбюро,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студсовет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социальная, культурная, правозащитная.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72200" y="3068960"/>
            <a:ext cx="2752353" cy="231566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Свой бассейн (абонемент бесплатный для студентов), спортзалы, прокаты коньков</a:t>
            </a:r>
          </a:p>
        </p:txBody>
      </p:sp>
    </p:spTree>
    <p:extLst>
      <p:ext uri="{BB962C8B-B14F-4D97-AF65-F5344CB8AC3E}">
        <p14:creationId xmlns:p14="http://schemas.microsoft.com/office/powerpoint/2010/main" val="291678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47423" r="40155" b="40618"/>
          <a:stretch/>
        </p:blipFill>
        <p:spPr bwMode="auto">
          <a:xfrm>
            <a:off x="0" y="1168"/>
            <a:ext cx="4157220" cy="82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8172400" cy="66348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студенческая жизнь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251" t="17601" r="11301" b="24080"/>
          <a:stretch/>
        </p:blipFill>
        <p:spPr>
          <a:xfrm>
            <a:off x="107503" y="1803638"/>
            <a:ext cx="8941905" cy="400162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87624" y="5964691"/>
            <a:ext cx="7272808" cy="8229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Туристические слеты (б/о Радуга, б/о Политотдел,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Турмикс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4" name="Picture 2" descr="https://sun9-east.userapi.com/sun9-29/s/v1/ig2/PceYMV2EK3Qk2EZWx_vs7-aSqiUEI4hiY0QxeGSChntd1v8IzbznBvsImXZWS4c5Zr9lvLjYGosvpmq-zLw5763H.jpg?size=1280x576&amp;quality=9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3"/>
          <a:stretch/>
        </p:blipFill>
        <p:spPr bwMode="auto">
          <a:xfrm>
            <a:off x="5940153" y="4052293"/>
            <a:ext cx="3203847" cy="171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745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450" t="23360" r="9951" b="15440"/>
          <a:stretch/>
        </p:blipFill>
        <p:spPr>
          <a:xfrm>
            <a:off x="-1" y="476672"/>
            <a:ext cx="9078089" cy="4104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951" t="29120" r="60022" b="22641"/>
          <a:stretch/>
        </p:blipFill>
        <p:spPr>
          <a:xfrm>
            <a:off x="2465" y="4005064"/>
            <a:ext cx="2841343" cy="285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1100" t="26960" r="46850" b="29120"/>
          <a:stretch/>
        </p:blipFill>
        <p:spPr>
          <a:xfrm>
            <a:off x="2843808" y="3557888"/>
            <a:ext cx="2664296" cy="3316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2201" t="25520" r="22551" b="22641"/>
          <a:stretch/>
        </p:blipFill>
        <p:spPr>
          <a:xfrm>
            <a:off x="5508104" y="4846581"/>
            <a:ext cx="3516181" cy="1745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71192" y="0"/>
            <a:ext cx="7272808" cy="8229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Выездные мероприятия  Большеречье, Тюкалинск,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Н.Новгород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Калининград, Сочи</a:t>
            </a:r>
          </a:p>
        </p:txBody>
      </p:sp>
    </p:spTree>
    <p:extLst>
      <p:ext uri="{BB962C8B-B14F-4D97-AF65-F5344CB8AC3E}">
        <p14:creationId xmlns:p14="http://schemas.microsoft.com/office/powerpoint/2010/main" val="3778057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47423" r="40155" b="40618"/>
          <a:stretch/>
        </p:blipFill>
        <p:spPr bwMode="auto">
          <a:xfrm>
            <a:off x="0" y="1168"/>
            <a:ext cx="4157220" cy="82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172815" y="12904"/>
            <a:ext cx="4971185" cy="118384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на ведущих предприятиях сферы туризма и индустрии гостеприимства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5150" t="34160" r="41000" b="40641"/>
          <a:stretch/>
        </p:blipFill>
        <p:spPr>
          <a:xfrm>
            <a:off x="0" y="1052736"/>
            <a:ext cx="3816424" cy="2520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3350" t="42080" r="12650" b="36320"/>
          <a:stretch/>
        </p:blipFill>
        <p:spPr>
          <a:xfrm>
            <a:off x="3261833" y="5265191"/>
            <a:ext cx="5832648" cy="14581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0400" t="49357" r="67550" b="25520"/>
          <a:stretch/>
        </p:blipFill>
        <p:spPr>
          <a:xfrm>
            <a:off x="107504" y="3933056"/>
            <a:ext cx="2935920" cy="20906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6800" t="55760" r="61700" b="30560"/>
          <a:stretch/>
        </p:blipFill>
        <p:spPr>
          <a:xfrm>
            <a:off x="5029933" y="3933056"/>
            <a:ext cx="4104456" cy="11140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64850" t="37760" r="10851" b="24800"/>
          <a:stretch/>
        </p:blipFill>
        <p:spPr>
          <a:xfrm>
            <a:off x="2827400" y="3144233"/>
            <a:ext cx="2202533" cy="21209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12849"/>
            <a:ext cx="4594151" cy="153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5463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342</Words>
  <Application>Microsoft Office PowerPoint</Application>
  <PresentationFormat>Экран (4:3)</PresentationFormat>
  <Paragraphs>67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Презентация PowerPoint</vt:lpstr>
      <vt:lpstr>Наши конкурентные преимущества</vt:lpstr>
      <vt:lpstr>Направления подготовки </vt:lpstr>
      <vt:lpstr>Кем вы сможете работать?</vt:lpstr>
      <vt:lpstr>Кем вы сможете работать?</vt:lpstr>
      <vt:lpstr>Возможности для студентов</vt:lpstr>
      <vt:lpstr>Активная студенческая жизнь</vt:lpstr>
      <vt:lpstr>Презентация PowerPoint</vt:lpstr>
      <vt:lpstr>Практика на ведущих предприятиях сферы туризма и индустрии гостеприимства</vt:lpstr>
      <vt:lpstr>Выездная практика</vt:lpstr>
      <vt:lpstr>Наши успешные выпускники</vt:lpstr>
      <vt:lpstr>Как поступить?</vt:lpstr>
      <vt:lpstr>Где мы находимся?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loc_admin</dc:creator>
  <cp:lastModifiedBy>Ольга Лукина</cp:lastModifiedBy>
  <cp:revision>24</cp:revision>
  <dcterms:created xsi:type="dcterms:W3CDTF">2022-12-09T05:52:18Z</dcterms:created>
  <dcterms:modified xsi:type="dcterms:W3CDTF">2023-03-14T03:46:24Z</dcterms:modified>
</cp:coreProperties>
</file>